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3"/>
  </p:notesMasterIdLst>
  <p:sldIdLst>
    <p:sldId id="265" r:id="rId2"/>
    <p:sldId id="266" r:id="rId3"/>
    <p:sldId id="268" r:id="rId4"/>
    <p:sldId id="274" r:id="rId5"/>
    <p:sldId id="270" r:id="rId6"/>
    <p:sldId id="258" r:id="rId7"/>
    <p:sldId id="271" r:id="rId8"/>
    <p:sldId id="272" r:id="rId9"/>
    <p:sldId id="273" r:id="rId10"/>
    <p:sldId id="264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74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42D18-31C8-405D-96A0-86A36C0E2771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69ABD-F031-4C92-8F22-A2FAD5C988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29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42976" y="3068960"/>
            <a:ext cx="7572428" cy="184787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Итоги работы студенческого совета за 1 полугодие 2016-2017 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учебного года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857884" y="5715016"/>
            <a:ext cx="3043214" cy="89534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овет </a:t>
            </a:r>
            <a: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ППС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56" y="1071546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Студенческая конференция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0"/>
            <a:ext cx="7467600" cy="1143000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chemeClr val="accent6">
                    <a:lumMod val="75000"/>
                  </a:schemeClr>
                </a:solidFill>
              </a:rPr>
              <a:t>Самые активные участники ППС</a:t>
            </a:r>
            <a:endParaRPr lang="ru-RU" sz="32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7913586" cy="4681728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Афанасьева Анна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(12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группа),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Киселева Алена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(25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группа),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Васильева Ольга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(32 группа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Федулова Анастасия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(13 группы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Беледина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Людмила (14 группа),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Шушарина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Наталья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(22 группа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5344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Предложения актива ППС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183880" cy="41879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1. Признать </a:t>
            </a:r>
            <a:r>
              <a:rPr lang="ru-RU" b="1" dirty="0"/>
              <a:t>работу студенческого актива психолого-педагогической службы удовлетворительной.</a:t>
            </a:r>
          </a:p>
          <a:p>
            <a:pPr>
              <a:buNone/>
            </a:pPr>
            <a:r>
              <a:rPr lang="ru-RU" b="1" dirty="0"/>
              <a:t>2. </a:t>
            </a:r>
            <a:r>
              <a:rPr lang="ru-RU" b="1" dirty="0" smtClean="0"/>
              <a:t>В студенческий совет колледжа от Совета ППС выдвинуть кандидатуру  </a:t>
            </a:r>
            <a:r>
              <a:rPr lang="ru-RU" b="1" dirty="0" err="1" smtClean="0"/>
              <a:t>Шушариной</a:t>
            </a:r>
            <a:r>
              <a:rPr lang="ru-RU" b="1" smtClean="0"/>
              <a:t> Натальи, </a:t>
            </a:r>
            <a:r>
              <a:rPr lang="ru-RU" b="1" dirty="0"/>
              <a:t>22 группа.</a:t>
            </a:r>
          </a:p>
          <a:p>
            <a:pPr>
              <a:buNone/>
            </a:pPr>
            <a:endParaRPr lang="ru-RU" b="1" dirty="0"/>
          </a:p>
          <a:p>
            <a:pPr>
              <a:buNone/>
            </a:pP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34400" cy="164305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  </a:t>
            </a:r>
            <a:r>
              <a:rPr lang="ru-RU" sz="3200" b="1" dirty="0" smtClean="0">
                <a:solidFill>
                  <a:schemeClr val="tx1"/>
                </a:solidFill>
              </a:rPr>
              <a:t>Анкетирование студентов первого    курса «Адаптация»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28800"/>
            <a:ext cx="8183880" cy="418795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/>
              <a:t>87%</a:t>
            </a:r>
            <a:r>
              <a:rPr lang="ru-RU" dirty="0" smtClean="0"/>
              <a:t>-нравится </a:t>
            </a:r>
            <a:r>
              <a:rPr lang="ru-RU" dirty="0"/>
              <a:t>учиться в </a:t>
            </a:r>
            <a:r>
              <a:rPr lang="ru-RU" dirty="0" smtClean="0"/>
              <a:t>колледже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/>
              <a:t>14%</a:t>
            </a:r>
            <a:r>
              <a:rPr lang="ru-RU" dirty="0" smtClean="0"/>
              <a:t>- </a:t>
            </a:r>
            <a:r>
              <a:rPr lang="ru-RU" dirty="0"/>
              <a:t>не могут </a:t>
            </a:r>
            <a:r>
              <a:rPr lang="ru-RU" dirty="0" smtClean="0"/>
              <a:t>привыкнуть 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/>
              <a:t>2</a:t>
            </a:r>
            <a:r>
              <a:rPr lang="ru-RU" b="1" dirty="0"/>
              <a:t>%</a:t>
            </a:r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ru-RU" dirty="0"/>
              <a:t>дали отрицательный ответ.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Среди факторов, мешающих комфортному нахождению в учебном заведении, чаще всего назывались варианты: учебные </a:t>
            </a:r>
            <a:r>
              <a:rPr lang="ru-RU" dirty="0"/>
              <a:t>дисциплины и материальные трудности.</a:t>
            </a:r>
            <a:endParaRPr lang="ru-RU" dirty="0" smtClean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512546"/>
              </p:ext>
            </p:extLst>
          </p:nvPr>
        </p:nvGraphicFramePr>
        <p:xfrm>
          <a:off x="4499533" y="1700808"/>
          <a:ext cx="4632176" cy="3090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Диаграмма" r:id="rId3" imgW="6095951" imgH="4067327" progId="MSGraph.Chart.8">
                  <p:embed followColorScheme="full"/>
                </p:oleObj>
              </mc:Choice>
              <mc:Fallback>
                <p:oleObj name="Диаграмма" r:id="rId3" imgW="6095951" imgH="4067327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9533" y="1700808"/>
                        <a:ext cx="4632176" cy="3090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32856"/>
            <a:ext cx="8534400" cy="5446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Занятость студентов во внеурочное время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183880" cy="4187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Опрошены все обучающиеся </a:t>
            </a:r>
            <a:r>
              <a:rPr lang="ru-RU" b="1" dirty="0" smtClean="0"/>
              <a:t>КПК</a:t>
            </a:r>
            <a:endParaRPr lang="ru-RU" b="1" dirty="0"/>
          </a:p>
          <a:p>
            <a:r>
              <a:rPr lang="ru-RU" b="1" dirty="0" smtClean="0"/>
              <a:t>71%-</a:t>
            </a:r>
            <a:r>
              <a:rPr lang="ru-RU" dirty="0" smtClean="0"/>
              <a:t> </a:t>
            </a:r>
            <a:r>
              <a:rPr lang="ru-RU" dirty="0"/>
              <a:t>нашли себе занятие по душе </a:t>
            </a:r>
            <a:endParaRPr lang="ru-RU" dirty="0" smtClean="0"/>
          </a:p>
          <a:p>
            <a:r>
              <a:rPr lang="ru-RU" b="1" dirty="0" smtClean="0"/>
              <a:t>57%-</a:t>
            </a:r>
            <a:r>
              <a:rPr lang="ru-RU" dirty="0" smtClean="0"/>
              <a:t> </a:t>
            </a:r>
            <a:r>
              <a:rPr lang="ru-RU" dirty="0"/>
              <a:t>заняты в кружках, секциях, объединениях на базе колледжа </a:t>
            </a:r>
            <a:endParaRPr lang="ru-RU" dirty="0" smtClean="0"/>
          </a:p>
          <a:p>
            <a:r>
              <a:rPr lang="ru-RU" b="1" dirty="0" smtClean="0"/>
              <a:t>24%</a:t>
            </a:r>
            <a:r>
              <a:rPr lang="ru-RU" dirty="0" smtClean="0"/>
              <a:t> -вне колледжа</a:t>
            </a: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-171400"/>
            <a:ext cx="6781800" cy="16002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Анкетирование обучающихся, проживающих в общежитии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7543800" cy="38862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Опрошено </a:t>
            </a:r>
            <a:r>
              <a:rPr lang="ru-RU" b="1" dirty="0"/>
              <a:t>93</a:t>
            </a:r>
            <a:r>
              <a:rPr lang="ru-RU" dirty="0"/>
              <a:t> человека. </a:t>
            </a:r>
            <a:r>
              <a:rPr lang="ru-RU" dirty="0" smtClean="0"/>
              <a:t> </a:t>
            </a:r>
          </a:p>
          <a:p>
            <a:r>
              <a:rPr lang="ru-RU" b="1" dirty="0" smtClean="0"/>
              <a:t>78%</a:t>
            </a:r>
            <a:r>
              <a:rPr lang="ru-RU" dirty="0" smtClean="0"/>
              <a:t>- чувствует  себя в общежитии спокойно и комфортно</a:t>
            </a:r>
          </a:p>
          <a:p>
            <a:r>
              <a:rPr lang="ru-RU" b="1" dirty="0" smtClean="0"/>
              <a:t>14</a:t>
            </a:r>
            <a:r>
              <a:rPr lang="ru-RU" b="1" dirty="0"/>
              <a:t>%</a:t>
            </a:r>
            <a:r>
              <a:rPr lang="ru-RU" dirty="0"/>
              <a:t> - не </a:t>
            </a:r>
            <a:r>
              <a:rPr lang="ru-RU" dirty="0" smtClean="0"/>
              <a:t>всегда</a:t>
            </a:r>
          </a:p>
          <a:p>
            <a:r>
              <a:rPr lang="ru-RU" b="1" dirty="0" smtClean="0"/>
              <a:t>8%</a:t>
            </a:r>
            <a:r>
              <a:rPr lang="ru-RU" dirty="0" smtClean="0"/>
              <a:t>- </a:t>
            </a:r>
            <a:r>
              <a:rPr lang="ru-RU" dirty="0"/>
              <a:t>отвечающих </a:t>
            </a:r>
            <a:r>
              <a:rPr lang="ru-RU" dirty="0" smtClean="0"/>
              <a:t>недовольны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175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605002"/>
            <a:ext cx="6164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/>
              <a:t>Всемирный день толерантности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714" y="1162840"/>
            <a:ext cx="4776286" cy="3164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699084"/>
            <a:ext cx="4790243" cy="3256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0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857232"/>
            <a:ext cx="8640960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 smtClean="0"/>
              <a:t>Всемирный День психического здоровья: наше дружное НЕТ депрессии!</a:t>
            </a:r>
            <a:br>
              <a:rPr lang="ru-RU" sz="3200" b="1" dirty="0" smtClean="0"/>
            </a:br>
            <a:endParaRPr lang="ru-RU" sz="3200" b="1" u="sng" dirty="0">
              <a:solidFill>
                <a:schemeClr val="accent6">
                  <a:lumMod val="75000"/>
                </a:schemeClr>
              </a:solidFill>
              <a:latin typeface="Comic Sans MS" pitchFamily="6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702">
            <a:off x="332095" y="1490163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616">
            <a:off x="4572001" y="1515946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09">
            <a:off x="6264715" y="4457315"/>
            <a:ext cx="3610930" cy="2708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770">
            <a:off x="2698830" y="4326533"/>
            <a:ext cx="3414455" cy="2560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2770">
            <a:off x="-734849" y="4581847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7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Международный день борьбы со СПИДом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21">
            <a:off x="852736" y="1205462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425">
            <a:off x="4266294" y="1330564"/>
            <a:ext cx="4721845" cy="265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540">
            <a:off x="613048" y="3789040"/>
            <a:ext cx="3480048" cy="2305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43" y="4070639"/>
            <a:ext cx="3816424" cy="2648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66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9324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Э</a:t>
            </a:r>
            <a:r>
              <a:rPr lang="ru-RU" sz="3200" b="1" dirty="0" smtClean="0"/>
              <a:t>кспресс-анкетирование </a:t>
            </a:r>
          </a:p>
          <a:p>
            <a:pPr algn="ctr"/>
            <a:r>
              <a:rPr lang="ru-RU" sz="3200" b="1" dirty="0" smtClean="0"/>
              <a:t>«</a:t>
            </a:r>
            <a:r>
              <a:rPr lang="ru-RU" sz="3200" b="1" dirty="0"/>
              <a:t>Как ты справляешься </a:t>
            </a:r>
            <a:r>
              <a:rPr lang="ru-RU" sz="3200" b="1" dirty="0" smtClean="0"/>
              <a:t>со </a:t>
            </a:r>
            <a:r>
              <a:rPr lang="ru-RU" sz="3200" b="1" dirty="0"/>
              <a:t>стрессом?»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997839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-</a:t>
            </a:r>
            <a:r>
              <a:rPr lang="ru-RU" sz="2400" dirty="0" smtClean="0"/>
              <a:t>слушают </a:t>
            </a:r>
            <a:r>
              <a:rPr lang="ru-RU" sz="2400" dirty="0"/>
              <a:t>музыку или читают </a:t>
            </a:r>
            <a:r>
              <a:rPr lang="ru-RU" sz="2400" b="1" dirty="0"/>
              <a:t>– 45%;</a:t>
            </a:r>
          </a:p>
          <a:p>
            <a:r>
              <a:rPr lang="ru-RU" sz="2400" dirty="0"/>
              <a:t>- общаются с друзьями </a:t>
            </a:r>
            <a:r>
              <a:rPr lang="ru-RU" sz="2400" b="1" dirty="0"/>
              <a:t>– 66%;</a:t>
            </a:r>
          </a:p>
          <a:p>
            <a:r>
              <a:rPr lang="ru-RU" sz="2400" dirty="0"/>
              <a:t>- делают уборку </a:t>
            </a:r>
            <a:r>
              <a:rPr lang="ru-RU" sz="2400" b="1" dirty="0"/>
              <a:t>– 26%;</a:t>
            </a:r>
          </a:p>
          <a:p>
            <a:r>
              <a:rPr lang="ru-RU" sz="2400" dirty="0"/>
              <a:t>- занимаются спортом </a:t>
            </a:r>
            <a:r>
              <a:rPr lang="ru-RU" sz="2400" b="1" dirty="0"/>
              <a:t>– 29%;</a:t>
            </a:r>
          </a:p>
          <a:p>
            <a:r>
              <a:rPr lang="ru-RU" sz="2400" dirty="0"/>
              <a:t>- делятся переживаниями с тем, кому доверяют </a:t>
            </a:r>
            <a:r>
              <a:rPr lang="ru-RU" sz="2400" b="1" dirty="0"/>
              <a:t>– 19%;</a:t>
            </a:r>
          </a:p>
          <a:p>
            <a:r>
              <a:rPr lang="ru-RU" sz="2400" dirty="0"/>
              <a:t>- предпочитают уединиться </a:t>
            </a:r>
            <a:r>
              <a:rPr lang="ru-RU" sz="2400" b="1" dirty="0"/>
              <a:t>– 16%;</a:t>
            </a:r>
          </a:p>
          <a:p>
            <a:r>
              <a:rPr lang="ru-RU" sz="2400" dirty="0"/>
              <a:t>- танцы, пение, хобби </a:t>
            </a:r>
            <a:r>
              <a:rPr lang="ru-RU" sz="2400" b="1" dirty="0"/>
              <a:t>– 16%;</a:t>
            </a:r>
          </a:p>
          <a:p>
            <a:r>
              <a:rPr lang="ru-RU" sz="2400" dirty="0"/>
              <a:t>- заедают стресс </a:t>
            </a:r>
            <a:r>
              <a:rPr lang="ru-RU" sz="2400" b="1" dirty="0"/>
              <a:t>– 36%;</a:t>
            </a:r>
          </a:p>
          <a:p>
            <a:r>
              <a:rPr lang="ru-RU" sz="2400" dirty="0"/>
              <a:t>- свежий воздух, душ, внешность </a:t>
            </a:r>
            <a:r>
              <a:rPr lang="ru-RU" sz="2400" b="1" dirty="0"/>
              <a:t>– 28%;</a:t>
            </a:r>
          </a:p>
        </p:txBody>
      </p:sp>
    </p:spTree>
    <p:extLst>
      <p:ext uri="{BB962C8B-B14F-4D97-AF65-F5344CB8AC3E}">
        <p14:creationId xmlns:p14="http://schemas.microsoft.com/office/powerpoint/2010/main" val="40384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9125" y="332656"/>
            <a:ext cx="61282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Мероприятия, посвященные </a:t>
            </a:r>
            <a:r>
              <a:rPr lang="ru-RU" sz="3200" b="1" dirty="0"/>
              <a:t>Дню борьбы со </a:t>
            </a:r>
            <a:r>
              <a:rPr lang="ru-RU" sz="3200" b="1" dirty="0" smtClean="0"/>
              <a:t>СПИДом</a:t>
            </a:r>
            <a:endParaRPr lang="ru-RU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381">
            <a:off x="169456" y="1278098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57">
            <a:off x="5903640" y="1339885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929" y="1813665"/>
            <a:ext cx="2680037" cy="1786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9427"/>
            <a:ext cx="4704184" cy="313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52" y="4077072"/>
            <a:ext cx="3660998" cy="2440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57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438</TotalTime>
  <Words>296</Words>
  <Application>Microsoft Office PowerPoint</Application>
  <PresentationFormat>Экран (4:3)</PresentationFormat>
  <Paragraphs>45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NewsPrint</vt:lpstr>
      <vt:lpstr>Диаграмма</vt:lpstr>
      <vt:lpstr>Итоги работы студенческого совета за 1 полугодие 2016-2017  учебного года</vt:lpstr>
      <vt:lpstr>  Анкетирование студентов первого    курса «Адаптация»  </vt:lpstr>
      <vt:lpstr>Занятость студентов во внеурочное время  </vt:lpstr>
      <vt:lpstr>Анкетирование обучающихся, проживающих в общежитии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Самые активные участники ППС</vt:lpstr>
      <vt:lpstr>Предложения актива ППС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SA</cp:lastModifiedBy>
  <cp:revision>51</cp:revision>
  <dcterms:modified xsi:type="dcterms:W3CDTF">2017-02-27T05:15:24Z</dcterms:modified>
</cp:coreProperties>
</file>