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458200" cy="210027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 отряд «Ювентис» </a:t>
            </a:r>
            <a:b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215338" cy="5474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боры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290"/>
            <a:ext cx="3571900" cy="6344823"/>
          </a:xfrm>
          <a:prstGeom prst="rect">
            <a:avLst/>
          </a:prstGeom>
        </p:spPr>
      </p:pic>
      <p:pic>
        <p:nvPicPr>
          <p:cNvPr id="3" name="Рисунок 2" descr="выборы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52"/>
            <a:ext cx="3643338" cy="64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643446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бо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724048" cy="4900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714884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PJGHbvc1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7144772" cy="4761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547687"/>
            <a:ext cx="7686675" cy="5762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свящ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637340" cy="57150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qozkjFAW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854450" cy="6215082"/>
          </a:xfrm>
          <a:prstGeom prst="rect">
            <a:avLst/>
          </a:prstGeom>
        </p:spPr>
      </p:pic>
      <p:pic>
        <p:nvPicPr>
          <p:cNvPr id="3" name="Рисунок 2" descr="посвящ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571900" cy="6355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3430598" cy="6093826"/>
          </a:xfrm>
          <a:prstGeom prst="rect">
            <a:avLst/>
          </a:prstGeom>
        </p:spPr>
      </p:pic>
      <p:pic>
        <p:nvPicPr>
          <p:cNvPr id="3" name="Рисунок 2" descr="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52"/>
            <a:ext cx="3644912" cy="6474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636061" cy="4857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ян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14" cy="556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янннн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429652" cy="4735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янн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643834" cy="5732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286776" cy="5522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857760"/>
            <a:ext cx="2169121" cy="173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Педагогический отряд «Ювентис»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отряд «Ювентис»  2013 год</dc:title>
  <dc:creator>Пользователь</dc:creator>
  <cp:lastModifiedBy>User</cp:lastModifiedBy>
  <cp:revision>15</cp:revision>
  <dcterms:created xsi:type="dcterms:W3CDTF">2013-09-29T13:37:20Z</dcterms:created>
  <dcterms:modified xsi:type="dcterms:W3CDTF">2017-02-20T15:19:45Z</dcterms:modified>
</cp:coreProperties>
</file>