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70" r:id="rId5"/>
    <p:sldId id="271" r:id="rId6"/>
    <p:sldId id="269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5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1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7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7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6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2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4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4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7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9" y="3140968"/>
            <a:ext cx="54726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Пресс-центр газеты «Зеркало» 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5" descr="эмблема 1.jpg"/>
          <p:cNvPicPr>
            <a:picLocks noChangeAspect="1"/>
          </p:cNvPicPr>
          <p:nvPr/>
        </p:nvPicPr>
        <p:blipFill>
          <a:blip r:embed="rId3" cstate="print"/>
          <a:srcRect l="8961" t="7260" r="6728" b="32760"/>
          <a:stretch>
            <a:fillRect/>
          </a:stretch>
        </p:blipFill>
        <p:spPr>
          <a:xfrm>
            <a:off x="5652120" y="3356992"/>
            <a:ext cx="3059832" cy="315846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5200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8245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1 семестр 2015-2016 </a:t>
            </a:r>
            <a:r>
              <a:rPr lang="ru-RU" sz="4400" b="1" dirty="0" err="1" smtClean="0"/>
              <a:t>уч</a:t>
            </a:r>
            <a:r>
              <a:rPr lang="ru-RU" sz="4400" b="1" dirty="0" smtClean="0"/>
              <a:t>. года:</a:t>
            </a:r>
          </a:p>
          <a:p>
            <a:pPr>
              <a:buNone/>
            </a:pPr>
            <a:endParaRPr lang="ru-RU" sz="1000" b="1" dirty="0" smtClean="0"/>
          </a:p>
          <a:p>
            <a:pPr>
              <a:buFontTx/>
              <a:buChar char="-"/>
            </a:pPr>
            <a:r>
              <a:rPr lang="ru-RU" sz="4000" dirty="0" smtClean="0"/>
              <a:t> 4 плановых номеров (сентябрь-декабрь);</a:t>
            </a:r>
          </a:p>
          <a:p>
            <a:pPr>
              <a:buFontTx/>
              <a:buChar char="-"/>
            </a:pPr>
            <a:r>
              <a:rPr lang="ru-RU" sz="4000" dirty="0" smtClean="0"/>
              <a:t> 45 полноценных статей;</a:t>
            </a:r>
          </a:p>
          <a:p>
            <a:pPr>
              <a:buFontTx/>
              <a:buChar char="-"/>
            </a:pPr>
            <a:r>
              <a:rPr lang="ru-RU" sz="4000" dirty="0" smtClean="0"/>
              <a:t> 48 кратких заметок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2" cstate="print"/>
          <a:srcRect l="14742" t="2495" r="11518"/>
          <a:stretch>
            <a:fillRect/>
          </a:stretch>
        </p:blipFill>
        <p:spPr>
          <a:xfrm>
            <a:off x="0" y="188640"/>
            <a:ext cx="2822444" cy="359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10.jpg"/>
          <p:cNvPicPr>
            <a:picLocks noChangeAspect="1"/>
          </p:cNvPicPr>
          <p:nvPr/>
        </p:nvPicPr>
        <p:blipFill>
          <a:blip r:embed="rId3" cstate="print"/>
          <a:srcRect r="6733"/>
          <a:stretch>
            <a:fillRect/>
          </a:stretch>
        </p:blipFill>
        <p:spPr>
          <a:xfrm>
            <a:off x="4662246" y="188640"/>
            <a:ext cx="4481754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6908"/>
          <a:stretch>
            <a:fillRect/>
          </a:stretch>
        </p:blipFill>
        <p:spPr>
          <a:xfrm flipH="1">
            <a:off x="2380662" y="188640"/>
            <a:ext cx="2911415" cy="352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3645024"/>
            <a:ext cx="5292080" cy="321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96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pp.vk.me/c629124/v629124302/270b8/LiOmKCXZA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pp.vk.me/c629124/v629124302/270b8/LiOmKCXZ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1062" y="1556792"/>
            <a:ext cx="7479862" cy="4990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p.vk.me/c631922/v631922325/22b0/zZqAn7bu7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3600400" cy="4806534"/>
          </a:xfrm>
          <a:prstGeom prst="rect">
            <a:avLst/>
          </a:prstGeom>
          <a:noFill/>
        </p:spPr>
      </p:pic>
      <p:pic>
        <p:nvPicPr>
          <p:cNvPr id="21508" name="Picture 4" descr="https://pp.vk.me/c628316/v628316857/28e15/DLBKRqvXi4o.jpg"/>
          <p:cNvPicPr>
            <a:picLocks noChangeAspect="1" noChangeArrowheads="1"/>
          </p:cNvPicPr>
          <p:nvPr/>
        </p:nvPicPr>
        <p:blipFill>
          <a:blip r:embed="rId3" cstate="print"/>
          <a:srcRect l="49806"/>
          <a:stretch>
            <a:fillRect/>
          </a:stretch>
        </p:blipFill>
        <p:spPr bwMode="auto">
          <a:xfrm>
            <a:off x="5292080" y="1124744"/>
            <a:ext cx="3312368" cy="4937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Спасибо!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8119814" cy="4548162"/>
          </a:xfrm>
        </p:spPr>
        <p:txBody>
          <a:bodyPr>
            <a:noAutofit/>
          </a:bodyPr>
          <a:lstStyle/>
          <a:p>
            <a:endParaRPr lang="ru-RU" sz="3600" dirty="0" smtClean="0"/>
          </a:p>
          <a:p>
            <a:r>
              <a:rPr lang="ru-RU" sz="3600" dirty="0" err="1" smtClean="0"/>
              <a:t>Золотухиной</a:t>
            </a:r>
            <a:r>
              <a:rPr lang="ru-RU" sz="3600" dirty="0" smtClean="0"/>
              <a:t> Татьяне</a:t>
            </a:r>
          </a:p>
          <a:p>
            <a:r>
              <a:rPr lang="ru-RU" sz="3600" dirty="0" smtClean="0"/>
              <a:t>Игумнову Алексею</a:t>
            </a:r>
          </a:p>
          <a:p>
            <a:r>
              <a:rPr lang="ru-RU" sz="3600" dirty="0" err="1" smtClean="0"/>
              <a:t>Кунгурцевой</a:t>
            </a:r>
            <a:r>
              <a:rPr lang="ru-RU" sz="3600" dirty="0" smtClean="0"/>
              <a:t> Надежде</a:t>
            </a:r>
          </a:p>
          <a:p>
            <a:r>
              <a:rPr lang="ru-RU" sz="3600" dirty="0" smtClean="0"/>
              <a:t>Хреновой Анне</a:t>
            </a:r>
          </a:p>
          <a:p>
            <a:r>
              <a:rPr lang="ru-RU" sz="3600" dirty="0" smtClean="0"/>
              <a:t> Осиповой Марине</a:t>
            </a:r>
          </a:p>
          <a:p>
            <a:pPr>
              <a:buNone/>
            </a:pPr>
            <a:r>
              <a:rPr lang="ru-RU" sz="3600" dirty="0" smtClean="0"/>
              <a:t>  </a:t>
            </a:r>
          </a:p>
          <a:p>
            <a:pPr>
              <a:buNone/>
            </a:pP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2796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060849"/>
            <a:ext cx="7886700" cy="4116114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Предложения: </a:t>
            </a:r>
          </a:p>
          <a:p>
            <a:pPr>
              <a:buNone/>
            </a:pPr>
            <a:endParaRPr lang="ru-RU" sz="4000" b="1" dirty="0" smtClean="0"/>
          </a:p>
          <a:p>
            <a:r>
              <a:rPr lang="ru-RU" sz="3200" dirty="0" smtClean="0"/>
              <a:t> Признать работу пресс-центра удовлетворительной.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50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SA</cp:lastModifiedBy>
  <cp:revision>38</cp:revision>
  <dcterms:created xsi:type="dcterms:W3CDTF">2015-10-20T13:48:58Z</dcterms:created>
  <dcterms:modified xsi:type="dcterms:W3CDTF">2016-03-11T03:51:56Z</dcterms:modified>
</cp:coreProperties>
</file>