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4B78-FE2F-48A1-BC02-6A7F3311F54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26BD-9934-4985-92BF-B02BE8FA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5C90-C43E-4554-A5C5-26510FB69DA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DE8D-C101-47A0-9908-941854E7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AB07-6E4E-45AA-8098-A0FBF5AF484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C081-4ACE-4BF9-BD72-99E92393F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ABD0-9160-4DA6-94BD-5F8C6D16E019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B3D7-340C-44B5-A83E-52522FC0A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C64F-350D-4277-AD19-8B07B07F205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6DB5-D5BD-4BA3-BAD6-02A90D91F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BCBD-6FC2-434D-9948-DE5AA1C67DD4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BBB6-3594-4FC9-B97D-B20F03D58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A95A-D68D-40FB-A61F-8C635879D3F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4B9B-D2CD-424C-86D5-95FC6ECCA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2B14-B91D-4B90-91F8-5F3A4F2DA35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4301-ACB2-4E2C-9D1B-38C55A814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8B26-023C-4DFA-A516-DDB1666AA452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7C81-EE3D-465D-81C6-A13699E18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B179-05D8-416B-99C7-8C67091E56B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AB9D-26EC-4152-ADC8-5E7D8FFF7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0634-E622-4D6E-A99D-57EA7411F7E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668E-C864-4FB5-831A-7D5C0B692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4CB74-7FEA-4906-9BF7-A6FFCEA8F8E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F8225-067B-4A6B-9236-97765D33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613" y="1946275"/>
            <a:ext cx="6143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3429000"/>
            <a:ext cx="7710488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Итоги работы совета ППС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за 1 полугодие 2015-2016 уч. года</a:t>
            </a:r>
            <a:endParaRPr lang="ru-RU" sz="320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5857875" y="5715000"/>
            <a:ext cx="3043238" cy="5937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овет ППС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Дерево пожеланий</a:t>
            </a:r>
          </a:p>
        </p:txBody>
      </p:sp>
      <p:sp>
        <p:nvSpPr>
          <p:cNvPr id="22530" name="Содержимое 4"/>
          <p:cNvSpPr>
            <a:spLocks noGrp="1"/>
          </p:cNvSpPr>
          <p:nvPr>
            <p:ph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1" name="Содержимое 5"/>
          <p:cNvSpPr>
            <a:spLocks noGrp="1"/>
          </p:cNvSpPr>
          <p:nvPr>
            <p:ph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2532" name="Picture 2" descr="F:\Отчет актива ППС 2015-16\Фото день психического здоровья\DSCN3180.JPG"/>
          <p:cNvPicPr>
            <a:picLocks noChangeAspect="1" noChangeArrowheads="1"/>
          </p:cNvPicPr>
          <p:nvPr/>
        </p:nvPicPr>
        <p:blipFill>
          <a:blip r:embed="rId2"/>
          <a:srcRect l="3732" t="4851"/>
          <a:stretch>
            <a:fillRect/>
          </a:stretch>
        </p:blipFill>
        <p:spPr bwMode="auto">
          <a:xfrm>
            <a:off x="1258888" y="1773238"/>
            <a:ext cx="30257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F:\Отчет актива ППС 2015-16\Фото день психического здоровья\DSCN3161.JPG"/>
          <p:cNvPicPr>
            <a:picLocks noChangeAspect="1" noChangeArrowheads="1"/>
          </p:cNvPicPr>
          <p:nvPr/>
        </p:nvPicPr>
        <p:blipFill>
          <a:blip r:embed="rId3"/>
          <a:srcRect l="3539" t="2634" r="9052"/>
          <a:stretch>
            <a:fillRect/>
          </a:stretch>
        </p:blipFill>
        <p:spPr bwMode="auto">
          <a:xfrm>
            <a:off x="4716463" y="1773238"/>
            <a:ext cx="36004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F:\Отчет актива ППС 2015-16\Фото день психического здоровья\DSCN31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221163"/>
            <a:ext cx="4103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12913" y="550863"/>
            <a:ext cx="6973887" cy="1143000"/>
          </a:xfrm>
        </p:spPr>
        <p:txBody>
          <a:bodyPr/>
          <a:lstStyle/>
          <a:p>
            <a:pPr algn="ctr"/>
            <a:r>
              <a:rPr lang="ru-RU" smtClean="0"/>
              <a:t>Самые активные участники ППС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 bwMode="auto">
          <a:xfrm>
            <a:off x="685800" y="2205038"/>
            <a:ext cx="7772400" cy="4202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sz="2800" smtClean="0"/>
              <a:t>Мосина Анастасия (21 гр.)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Рассыльных Анастасия (33 гр.)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 Пшеничникова Анастасия (33 гр.)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 Березина Анастасия (43 гр.)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 Грязнова Ирина (24 гр.)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 Антонова Вероника (14 гр.) </a:t>
            </a: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12913" y="550863"/>
            <a:ext cx="6973887" cy="1143000"/>
          </a:xfrm>
        </p:spPr>
        <p:txBody>
          <a:bodyPr/>
          <a:lstStyle/>
          <a:p>
            <a:pPr algn="ctr"/>
            <a:r>
              <a:rPr lang="ru-RU" smtClean="0"/>
              <a:t>Предложения от актива ППС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 bwMode="auto">
          <a:xfrm>
            <a:off x="611188" y="2205038"/>
            <a:ext cx="7772400" cy="4202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sz="2800" smtClean="0"/>
              <a:t>1. Признать работу студенческого актива ППС удовлетворительной</a:t>
            </a:r>
          </a:p>
          <a:p>
            <a:pPr algn="just">
              <a:buFont typeface="Arial" charset="0"/>
              <a:buNone/>
            </a:pPr>
            <a:r>
              <a:rPr lang="ru-RU" sz="2800" smtClean="0"/>
              <a:t>2. Включить в студенческий совет от совета ППС  Мосину Анастасию, группа 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712913" y="550863"/>
            <a:ext cx="6973887" cy="1143000"/>
          </a:xfrm>
        </p:spPr>
        <p:txBody>
          <a:bodyPr/>
          <a:lstStyle/>
          <a:p>
            <a:pPr algn="ctr"/>
            <a:r>
              <a:rPr lang="ru-RU" smtClean="0"/>
              <a:t>Анкетирование студентов 1 курса «Адаптация»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 bwMode="auto">
          <a:xfrm>
            <a:off x="685800" y="2133600"/>
            <a:ext cx="7772400" cy="42021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charset="0"/>
              <a:buNone/>
            </a:pPr>
            <a:r>
              <a:rPr lang="ru-RU" sz="2400" b="1" smtClean="0"/>
              <a:t>86% </a:t>
            </a:r>
            <a:r>
              <a:rPr lang="ru-RU" sz="2400" smtClean="0"/>
              <a:t>опрошенных ответили, что им нравится учиться в колледже </a:t>
            </a:r>
          </a:p>
          <a:p>
            <a:pPr marL="0" indent="0" algn="just">
              <a:buFont typeface="Arial" charset="0"/>
              <a:buNone/>
            </a:pPr>
            <a:r>
              <a:rPr lang="ru-RU" sz="2400" b="1" smtClean="0"/>
              <a:t>13% </a:t>
            </a:r>
            <a:r>
              <a:rPr lang="ru-RU" sz="2400" smtClean="0"/>
              <a:t>не могут привыкнуть </a:t>
            </a:r>
          </a:p>
          <a:p>
            <a:pPr marL="0" indent="0" algn="just">
              <a:buFont typeface="Arial" charset="0"/>
              <a:buNone/>
            </a:pPr>
            <a:r>
              <a:rPr lang="ru-RU" sz="2400" b="1" smtClean="0"/>
              <a:t>1% </a:t>
            </a:r>
            <a:r>
              <a:rPr lang="ru-RU" sz="2400" smtClean="0"/>
              <a:t>первокурсников дали отрицательный ответ</a:t>
            </a:r>
          </a:p>
          <a:p>
            <a:pPr marL="0" indent="0" algn="just">
              <a:buFont typeface="Arial" charset="0"/>
              <a:buNone/>
            </a:pPr>
            <a:r>
              <a:rPr lang="ru-RU" sz="2400" b="1" smtClean="0"/>
              <a:t>56% </a:t>
            </a:r>
            <a:r>
              <a:rPr lang="ru-RU" sz="2400" smtClean="0"/>
              <a:t>обучающихся заявили, что их все страивает в колледже</a:t>
            </a:r>
          </a:p>
          <a:p>
            <a:pPr marL="0" indent="0" algn="just">
              <a:buFont typeface="Arial" charset="0"/>
              <a:buNone/>
            </a:pPr>
            <a:r>
              <a:rPr lang="ru-RU" sz="2400" smtClean="0"/>
              <a:t>Среди факторов, мешающих комфортному нахождению в учебному заведении, чаще всего назывались некоторые учебные дисциплины и материальные трудности.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12913" y="550863"/>
            <a:ext cx="6973887" cy="1143000"/>
          </a:xfrm>
        </p:spPr>
        <p:txBody>
          <a:bodyPr/>
          <a:lstStyle/>
          <a:p>
            <a:pPr algn="ctr"/>
            <a:r>
              <a:rPr lang="ru-RU" smtClean="0"/>
              <a:t>Диагностика учебной мотивации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 bwMode="auto">
          <a:xfrm>
            <a:off x="684213" y="2205038"/>
            <a:ext cx="7772400" cy="4202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Опрошено: </a:t>
            </a:r>
            <a:r>
              <a:rPr lang="ru-RU" sz="2400" b="1" smtClean="0"/>
              <a:t>113 человек</a:t>
            </a:r>
          </a:p>
          <a:p>
            <a:pPr marL="0" indent="0" algn="just">
              <a:buFont typeface="Arial" charset="0"/>
              <a:buNone/>
            </a:pPr>
            <a:r>
              <a:rPr lang="ru-RU" sz="2400" b="1" smtClean="0"/>
              <a:t>63% </a:t>
            </a:r>
            <a:r>
              <a:rPr lang="ru-RU" sz="2400" smtClean="0"/>
              <a:t>студентов внимание во время учебного процесса направлено на общение друг с другом, на установление взаимоотношений и самореализацию в различных мероприятиях</a:t>
            </a:r>
          </a:p>
          <a:p>
            <a:pPr marL="0" indent="0" algn="just">
              <a:buFont typeface="Arial" charset="0"/>
              <a:buNone/>
            </a:pPr>
            <a:r>
              <a:rPr lang="ru-RU" sz="2400" b="1" smtClean="0"/>
              <a:t>37% </a:t>
            </a:r>
            <a:r>
              <a:rPr lang="ru-RU" sz="2400" smtClean="0"/>
              <a:t>обучающихся доминирует познавательный мотив</a:t>
            </a: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712913" y="550863"/>
            <a:ext cx="6973887" cy="1143000"/>
          </a:xfrm>
        </p:spPr>
        <p:txBody>
          <a:bodyPr/>
          <a:lstStyle/>
          <a:p>
            <a:pPr algn="ctr"/>
            <a:r>
              <a:rPr lang="ru-RU" smtClean="0"/>
              <a:t>Анкетирование девушек, проживающих в общежитии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205038"/>
            <a:ext cx="7772400" cy="4202112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Опрошено: </a:t>
            </a:r>
            <a:r>
              <a:rPr lang="ru-RU" sz="2400" b="1" dirty="0" smtClean="0"/>
              <a:t>78 человек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73% - </a:t>
            </a:r>
            <a:r>
              <a:rPr lang="ru-RU" sz="2400" dirty="0" smtClean="0"/>
              <a:t>чувствуют себя в общежитии спокойно и комфортно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17 % -</a:t>
            </a:r>
            <a:r>
              <a:rPr lang="ru-RU" sz="2400" dirty="0" smtClean="0"/>
              <a:t> не всегда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69 % -</a:t>
            </a:r>
            <a:r>
              <a:rPr lang="ru-RU" sz="2400" dirty="0" smtClean="0"/>
              <a:t> считают, что этому способствуют хорошие взаимоотношения с соседями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63 % - </a:t>
            </a:r>
            <a:r>
              <a:rPr lang="ru-RU" sz="2400" dirty="0" smtClean="0"/>
              <a:t>поддержка со стороны работников общежития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26 % -</a:t>
            </a:r>
            <a:r>
              <a:rPr lang="ru-RU" sz="2400" dirty="0" smtClean="0"/>
              <a:t> отмечают общественную работу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Причины некомфортного проживания в общежитии: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Строгие правила, для проживающих </a:t>
            </a:r>
            <a:r>
              <a:rPr lang="ru-RU" sz="2400" b="1" dirty="0" smtClean="0"/>
              <a:t>- 51 %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Проблема с соседями </a:t>
            </a:r>
            <a:r>
              <a:rPr lang="ru-RU" sz="2400" b="1" dirty="0" smtClean="0"/>
              <a:t>- 5%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Конфликты с персоналом общежития </a:t>
            </a:r>
            <a:r>
              <a:rPr lang="ru-RU" sz="2400" b="1" dirty="0" smtClean="0"/>
              <a:t>- 8%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712913" y="550863"/>
            <a:ext cx="6973887" cy="1143000"/>
          </a:xfrm>
        </p:spPr>
        <p:txBody>
          <a:bodyPr/>
          <a:lstStyle/>
          <a:p>
            <a:pPr algn="ctr"/>
            <a:r>
              <a:rPr lang="ru-RU" smtClean="0"/>
              <a:t>Данные о количестве курящих студентов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 bwMode="auto">
          <a:xfrm>
            <a:off x="685800" y="2205038"/>
            <a:ext cx="7772400" cy="4202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endParaRPr lang="ru-RU" sz="2800" b="1" smtClean="0"/>
          </a:p>
          <a:p>
            <a:pPr marL="0" indent="0">
              <a:buFont typeface="Arial" charset="0"/>
              <a:buNone/>
            </a:pPr>
            <a:r>
              <a:rPr lang="ru-RU" sz="2800" b="1" smtClean="0"/>
              <a:t>43 человека курят, из них:</a:t>
            </a:r>
          </a:p>
          <a:p>
            <a:pPr marL="0" indent="0">
              <a:buFont typeface="Arial" charset="0"/>
              <a:buNone/>
            </a:pPr>
            <a:r>
              <a:rPr lang="ru-RU" sz="2800" b="1" smtClean="0"/>
              <a:t>6 </a:t>
            </a:r>
            <a:r>
              <a:rPr lang="ru-RU" sz="2800" smtClean="0"/>
              <a:t>–</a:t>
            </a:r>
            <a:r>
              <a:rPr lang="ru-RU" sz="2800" b="1" smtClean="0"/>
              <a:t> </a:t>
            </a:r>
            <a:r>
              <a:rPr lang="ru-RU" sz="2800" smtClean="0"/>
              <a:t>несовершеннолетние студенты</a:t>
            </a:r>
          </a:p>
          <a:p>
            <a:pPr marL="0" indent="0">
              <a:buFont typeface="Arial" charset="0"/>
              <a:buNone/>
            </a:pPr>
            <a:r>
              <a:rPr lang="ru-RU" sz="2800" b="1" smtClean="0"/>
              <a:t>37 </a:t>
            </a:r>
            <a:r>
              <a:rPr lang="ru-RU" sz="2800" smtClean="0"/>
              <a:t>–</a:t>
            </a:r>
            <a:r>
              <a:rPr lang="ru-RU" sz="2800" b="1" smtClean="0"/>
              <a:t> </a:t>
            </a:r>
            <a:r>
              <a:rPr lang="ru-RU" sz="2800" smtClean="0"/>
              <a:t>совершеннолетние студенты </a:t>
            </a:r>
            <a:endParaRPr lang="ru-RU" sz="2800" b="1" smtClean="0"/>
          </a:p>
          <a:p>
            <a:pPr marL="0" indent="0">
              <a:buFont typeface="Arial" charset="0"/>
              <a:buNone/>
            </a:pP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Меняй конфету на сигарету</a:t>
            </a:r>
          </a:p>
        </p:txBody>
      </p:sp>
      <p:pic>
        <p:nvPicPr>
          <p:cNvPr id="1026" name="Picture 2" descr="F:\Отчет актива ППС 2015-16\xv4onT4gVn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434351" cy="3325763"/>
          </a:xfrm>
          <a:effectLst>
            <a:softEdge rad="112500"/>
          </a:effectLst>
        </p:spPr>
      </p:pic>
      <p:pic>
        <p:nvPicPr>
          <p:cNvPr id="1027" name="Picture 3" descr="F:\Отчет актива ППС 2015-16\4KEfionGRA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98" y="2132856"/>
            <a:ext cx="4338340" cy="325375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Знай и живи</a:t>
            </a:r>
          </a:p>
        </p:txBody>
      </p:sp>
      <p:sp>
        <p:nvSpPr>
          <p:cNvPr id="19458" name="Содержимое 4"/>
          <p:cNvSpPr>
            <a:spLocks noGrp="1"/>
          </p:cNvSpPr>
          <p:nvPr>
            <p:ph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9460" name="Picture 3" descr="F:\Отчет актива ППС 2015-16\iX1lOnGpbXg.jpg"/>
          <p:cNvPicPr>
            <a:picLocks noChangeAspect="1" noChangeArrowheads="1"/>
          </p:cNvPicPr>
          <p:nvPr/>
        </p:nvPicPr>
        <p:blipFill>
          <a:blip r:embed="rId2"/>
          <a:srcRect l="18175" r="13165"/>
          <a:stretch>
            <a:fillRect/>
          </a:stretch>
        </p:blipFill>
        <p:spPr bwMode="auto">
          <a:xfrm>
            <a:off x="3995738" y="1700213"/>
            <a:ext cx="48974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:\Отчет актива ППС 2015-16\qOJZOeFx-Ac.jpg"/>
          <p:cNvPicPr>
            <a:picLocks noChangeAspect="1" noChangeArrowheads="1"/>
          </p:cNvPicPr>
          <p:nvPr/>
        </p:nvPicPr>
        <p:blipFill>
          <a:blip r:embed="rId3"/>
          <a:srcRect l="12369"/>
          <a:stretch>
            <a:fillRect/>
          </a:stretch>
        </p:blipFill>
        <p:spPr bwMode="auto">
          <a:xfrm>
            <a:off x="323850" y="1700213"/>
            <a:ext cx="36004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F:\Отчет актива ППС 2015-16\Gjds_tV2H4g.jpg"/>
          <p:cNvPicPr>
            <a:picLocks noChangeAspect="1" noChangeArrowheads="1"/>
          </p:cNvPicPr>
          <p:nvPr/>
        </p:nvPicPr>
        <p:blipFill>
          <a:blip r:embed="rId4"/>
          <a:srcRect l="5095" t="5096" r="12544"/>
          <a:stretch>
            <a:fillRect/>
          </a:stretch>
        </p:blipFill>
        <p:spPr bwMode="auto">
          <a:xfrm>
            <a:off x="323850" y="3933825"/>
            <a:ext cx="36004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7885112" cy="1325563"/>
          </a:xfrm>
        </p:spPr>
        <p:txBody>
          <a:bodyPr/>
          <a:lstStyle/>
          <a:p>
            <a:pPr algn="ctr"/>
            <a:r>
              <a:rPr lang="ru-RU" sz="3000" smtClean="0"/>
              <a:t>Всемирный День психологического здоровья: наше дружное НЕТ депрессии!</a:t>
            </a:r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468313" y="1700213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«Улыбкой поделись – конфеткой угостись!»</a:t>
            </a:r>
          </a:p>
        </p:txBody>
      </p:sp>
      <p:pic>
        <p:nvPicPr>
          <p:cNvPr id="20483" name="Picture 2" descr="F:\Отчет актива ППС 2015-16\Фото день психического здоровья\DSCN3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830513"/>
            <a:ext cx="6408738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Затопчи плохое настроение</a:t>
            </a:r>
          </a:p>
        </p:txBody>
      </p:sp>
      <p:sp>
        <p:nvSpPr>
          <p:cNvPr id="21506" name="Содержимое 4"/>
          <p:cNvSpPr>
            <a:spLocks noGrp="1"/>
          </p:cNvSpPr>
          <p:nvPr>
            <p:ph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7" name="Содержимое 5"/>
          <p:cNvSpPr>
            <a:spLocks noGrp="1"/>
          </p:cNvSpPr>
          <p:nvPr>
            <p:ph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1508" name="Picture 2" descr="F:\Отчет актива ППС 2015-16\Фото день психического здоровья\DSCN3147.JPG"/>
          <p:cNvPicPr>
            <a:picLocks noChangeAspect="1" noChangeArrowheads="1"/>
          </p:cNvPicPr>
          <p:nvPr/>
        </p:nvPicPr>
        <p:blipFill>
          <a:blip r:embed="rId2"/>
          <a:srcRect r="11400"/>
          <a:stretch>
            <a:fillRect/>
          </a:stretch>
        </p:blipFill>
        <p:spPr bwMode="auto">
          <a:xfrm>
            <a:off x="4716463" y="1773238"/>
            <a:ext cx="36718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F:\Отчет актива ППС 2015-16\Фото день психического здоровья\DSCN3163.JPG"/>
          <p:cNvPicPr>
            <a:picLocks noChangeAspect="1" noChangeArrowheads="1"/>
          </p:cNvPicPr>
          <p:nvPr/>
        </p:nvPicPr>
        <p:blipFill>
          <a:blip r:embed="rId3"/>
          <a:srcRect t="-836" r="16925"/>
          <a:stretch>
            <a:fillRect/>
          </a:stretch>
        </p:blipFill>
        <p:spPr bwMode="auto">
          <a:xfrm>
            <a:off x="4716463" y="4149725"/>
            <a:ext cx="36909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F:\Отчет актива ППС 2015-16\Фото день психического здоровья\DSCN3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73238"/>
            <a:ext cx="33147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243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Тема Office</vt:lpstr>
      <vt:lpstr>Слайд 1</vt:lpstr>
      <vt:lpstr>Анкетирование студентов 1 курса «Адаптация»</vt:lpstr>
      <vt:lpstr>Диагностика учебной мотивации</vt:lpstr>
      <vt:lpstr>Анкетирование девушек, проживающих в общежитии</vt:lpstr>
      <vt:lpstr>Данные о количестве курящих студентов</vt:lpstr>
      <vt:lpstr>Меняй конфету на сигарету</vt:lpstr>
      <vt:lpstr>Знай и живи</vt:lpstr>
      <vt:lpstr>Всемирный День психологического здоровья: наше дружное НЕТ депрессии!</vt:lpstr>
      <vt:lpstr>Затопчи плохое настроение</vt:lpstr>
      <vt:lpstr>Дерево пожеланий</vt:lpstr>
      <vt:lpstr>Самые активные участники ППС</vt:lpstr>
      <vt:lpstr>Предложения от актива ППС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Ювентис</cp:lastModifiedBy>
  <cp:revision>12</cp:revision>
  <dcterms:created xsi:type="dcterms:W3CDTF">2015-10-20T13:48:58Z</dcterms:created>
  <dcterms:modified xsi:type="dcterms:W3CDTF">2016-03-15T05:53:28Z</dcterms:modified>
</cp:coreProperties>
</file>