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685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9618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6175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4170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106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272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6942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027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0857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8445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1978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4960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3429000"/>
            <a:ext cx="7710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работы студенческого совета за 1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2015-2016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года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857884" y="5715016"/>
            <a:ext cx="3043214" cy="594304"/>
          </a:xfrm>
        </p:spPr>
        <p:txBody>
          <a:bodyPr>
            <a:normAutofit/>
          </a:bodyPr>
          <a:lstStyle/>
          <a:p>
            <a:r>
              <a:rPr lang="ru-RU" sz="32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Педотряд</a:t>
            </a:r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1945798"/>
            <a:ext cx="614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Студенческая конференция</a:t>
            </a:r>
            <a:endParaRPr lang="ru-RU" sz="36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004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2315" y="550442"/>
            <a:ext cx="6974485" cy="1143000"/>
          </a:xfrm>
        </p:spPr>
        <p:txBody>
          <a:bodyPr/>
          <a:lstStyle/>
          <a:p>
            <a:pPr algn="ctr"/>
            <a:r>
              <a:rPr lang="ru-RU" dirty="0" smtClean="0"/>
              <a:t>Презентация кружков</a:t>
            </a:r>
            <a:endParaRPr lang="ru-RU" dirty="0"/>
          </a:p>
        </p:txBody>
      </p:sp>
      <p:pic>
        <p:nvPicPr>
          <p:cNvPr id="12" name="Содержимое 11" descr="dEwlG1MP2bm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772816"/>
            <a:ext cx="4247904" cy="2827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dEwlGMP2bm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501008"/>
            <a:ext cx="4680180" cy="3115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4578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«Пряник 2015»</a:t>
            </a:r>
            <a:endParaRPr lang="ru-RU" dirty="0"/>
          </a:p>
        </p:txBody>
      </p:sp>
      <p:pic>
        <p:nvPicPr>
          <p:cNvPr id="9" name="Содержимое 8" descr="DQ3PQ4JEL5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44824"/>
            <a:ext cx="3886200" cy="2573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Содержимое 9" descr="bIAZysouFO8 (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2996952"/>
            <a:ext cx="4390184" cy="2466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7961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     Юбилейный Слет студенческих отрядов</a:t>
            </a:r>
            <a:endParaRPr lang="ru-RU" dirty="0"/>
          </a:p>
        </p:txBody>
      </p:sp>
      <p:pic>
        <p:nvPicPr>
          <p:cNvPr id="9" name="Содержимое 8" descr="ixUPnVWsFk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44824"/>
            <a:ext cx="4992553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7NhtFZ2ksB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564904"/>
            <a:ext cx="4195807" cy="3717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Поездка в лагерь «Лесники»</a:t>
            </a:r>
            <a:endParaRPr lang="ru-RU" dirty="0"/>
          </a:p>
        </p:txBody>
      </p:sp>
      <p:pic>
        <p:nvPicPr>
          <p:cNvPr id="9" name="Содержимое 8" descr="CXlMX9MVBq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988840"/>
            <a:ext cx="8760974" cy="39604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Совет Педагогических отрядов Курганской области.</a:t>
            </a:r>
            <a:endParaRPr lang="ru-RU" dirty="0"/>
          </a:p>
        </p:txBody>
      </p:sp>
      <p:pic>
        <p:nvPicPr>
          <p:cNvPr id="5" name="Содержимое 4" descr="Ewuo6Xxsz1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628800"/>
            <a:ext cx="7128792" cy="47228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Безымянный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838142"/>
            <a:ext cx="5383510" cy="53621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</TotalTime>
  <Words>35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Презентация кружков</vt:lpstr>
      <vt:lpstr>«Пряник 2015»</vt:lpstr>
      <vt:lpstr>         Юбилейный Слет студенческих отрядов</vt:lpstr>
      <vt:lpstr>Поездка в лагерь «Лесники»</vt:lpstr>
      <vt:lpstr>    Совет Педагогических отрядов Курганской области.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XTreme.ws</cp:lastModifiedBy>
  <cp:revision>27</cp:revision>
  <dcterms:created xsi:type="dcterms:W3CDTF">2015-10-20T13:48:58Z</dcterms:created>
  <dcterms:modified xsi:type="dcterms:W3CDTF">2016-03-14T01:03:18Z</dcterms:modified>
</cp:coreProperties>
</file>