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57" r:id="rId5"/>
    <p:sldId id="260" r:id="rId6"/>
    <p:sldId id="258" r:id="rId7"/>
    <p:sldId id="264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Олимпиады и конкурсы</c:v>
                </c:pt>
                <c:pt idx="1">
                  <c:v>Конкурсы</c:v>
                </c:pt>
                <c:pt idx="2">
                  <c:v>Научно-практические конференции</c:v>
                </c:pt>
                <c:pt idx="3">
                  <c:v>Итого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43</c:v>
                </c:pt>
                <c:pt idx="1">
                  <c:v>16</c:v>
                </c:pt>
                <c:pt idx="2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Олимпиады и конкурсы</c:v>
                </c:pt>
                <c:pt idx="1">
                  <c:v>Конкурсы</c:v>
                </c:pt>
                <c:pt idx="2">
                  <c:v>Научно-практические конференции</c:v>
                </c:pt>
                <c:pt idx="3">
                  <c:v>Итого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3">
                  <c:v>67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883904"/>
        <c:axId val="108101632"/>
      </c:barChart>
      <c:catAx>
        <c:axId val="138839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108101632"/>
        <c:crosses val="autoZero"/>
        <c:auto val="1"/>
        <c:lblAlgn val="ctr"/>
        <c:lblOffset val="100"/>
        <c:noMultiLvlLbl val="0"/>
      </c:catAx>
      <c:valAx>
        <c:axId val="108101632"/>
        <c:scaling>
          <c:orientation val="minMax"/>
          <c:max val="8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839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" y="1497716"/>
            <a:ext cx="1595830" cy="15424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3429000"/>
            <a:ext cx="7710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работы студенческого совета за 1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2015-2016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года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1945798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Студенческая конференция</a:t>
            </a:r>
            <a:endParaRPr lang="ru-RU" sz="36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857884" y="5715016"/>
            <a:ext cx="3043214" cy="594304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овет СНО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04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2315" y="550442"/>
            <a:ext cx="6532093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Студенческого Научного Общества</a:t>
            </a: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85" y="188640"/>
            <a:ext cx="1595830" cy="15424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23012"/>
            <a:ext cx="3960440" cy="297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18820"/>
            <a:ext cx="3960440" cy="297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625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2315" y="550442"/>
            <a:ext cx="6532093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студентов</a:t>
            </a: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85" y="188640"/>
            <a:ext cx="1595830" cy="1542499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07650626"/>
              </p:ext>
            </p:extLst>
          </p:nvPr>
        </p:nvGraphicFramePr>
        <p:xfrm>
          <a:off x="1115616" y="1731139"/>
          <a:ext cx="7128792" cy="4907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5260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2315" y="550442"/>
            <a:ext cx="6532093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«Крепка семья - крепка Россия»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85" y="188640"/>
            <a:ext cx="1595830" cy="15424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6871"/>
            <a:ext cx="4248472" cy="28139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098" y="2276872"/>
            <a:ext cx="4248470" cy="28139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578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2315" y="550442"/>
            <a:ext cx="6532093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WorldSkills</a:t>
            </a: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Russia</a:t>
            </a: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85" y="188640"/>
            <a:ext cx="1595830" cy="15424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96" y="2348880"/>
            <a:ext cx="3891628" cy="29279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348880"/>
            <a:ext cx="4402799" cy="2927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749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2315" y="550442"/>
            <a:ext cx="6892133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Самые активные участники</a:t>
            </a:r>
            <a:endParaRPr lang="ru-RU" sz="36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817136"/>
            <a:ext cx="7772400" cy="4202663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Зырянова Мария (22 группа);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Мальцева Ирина (25 группа);</a:t>
            </a:r>
            <a:endParaRPr lang="ru-RU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Наумова Кристина (41 группа);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Осипова Марина (31 группа);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err="1" smtClean="0"/>
              <a:t>Нигматулина</a:t>
            </a:r>
            <a:r>
              <a:rPr lang="ru-RU" dirty="0" smtClean="0"/>
              <a:t> Анастасия (31 группа).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85" y="188640"/>
            <a:ext cx="1595830" cy="154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9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2315" y="550442"/>
            <a:ext cx="6892133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«Методическая работа»</a:t>
            </a:r>
            <a:endParaRPr lang="ru-RU" sz="36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85" y="188640"/>
            <a:ext cx="1595830" cy="1542499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31139"/>
            <a:ext cx="8725493" cy="4722197"/>
          </a:xfrm>
        </p:spPr>
      </p:pic>
    </p:spTree>
    <p:extLst>
      <p:ext uri="{BB962C8B-B14F-4D97-AF65-F5344CB8AC3E}">
        <p14:creationId xmlns:p14="http://schemas.microsoft.com/office/powerpoint/2010/main" val="355620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2315" y="550442"/>
            <a:ext cx="6748117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Замечания и предложения</a:t>
            </a: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817136"/>
            <a:ext cx="7772400" cy="42026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Считать работу совета СНО удовлетворительной;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Рекомендовать выбрать лидеров в творческих группах;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Провести конкурс на лучшую эмблему СНО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85" y="188640"/>
            <a:ext cx="1595830" cy="154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7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322</TotalTime>
  <Words>89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Справедливость</vt:lpstr>
      <vt:lpstr>Презентация PowerPoint</vt:lpstr>
      <vt:lpstr>Презентация Студенческого Научного Общества</vt:lpstr>
      <vt:lpstr>Участие студентов</vt:lpstr>
      <vt:lpstr>«Крепка семья - крепка Россия»</vt:lpstr>
      <vt:lpstr>«WorldSkills Russia»</vt:lpstr>
      <vt:lpstr>Самые активные участники</vt:lpstr>
      <vt:lpstr>Раздел «Методическая работа»</vt:lpstr>
      <vt:lpstr>Замечания и предложения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RePack by Diakov</cp:lastModifiedBy>
  <cp:revision>26</cp:revision>
  <dcterms:created xsi:type="dcterms:W3CDTF">2015-10-20T13:48:58Z</dcterms:created>
  <dcterms:modified xsi:type="dcterms:W3CDTF">2016-03-14T07:57:32Z</dcterms:modified>
</cp:coreProperties>
</file>