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4" r:id="rId5"/>
    <p:sldId id="263" r:id="rId6"/>
    <p:sldId id="262" r:id="rId7"/>
    <p:sldId id="268" r:id="rId8"/>
    <p:sldId id="267" r:id="rId9"/>
    <p:sldId id="273" r:id="rId10"/>
    <p:sldId id="272" r:id="rId11"/>
    <p:sldId id="276" r:id="rId12"/>
    <p:sldId id="261" r:id="rId13"/>
    <p:sldId id="277" r:id="rId14"/>
    <p:sldId id="278" r:id="rId15"/>
    <p:sldId id="286" r:id="rId16"/>
    <p:sldId id="279" r:id="rId17"/>
    <p:sldId id="280" r:id="rId18"/>
    <p:sldId id="281" r:id="rId19"/>
    <p:sldId id="282" r:id="rId20"/>
    <p:sldId id="283" r:id="rId21"/>
    <p:sldId id="287" r:id="rId22"/>
    <p:sldId id="285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D668F-008F-475E-B9DA-356ADBC46F8A}">
          <p14:sldIdLst>
            <p14:sldId id="256"/>
            <p14:sldId id="265"/>
            <p14:sldId id="259"/>
            <p14:sldId id="264"/>
            <p14:sldId id="263"/>
            <p14:sldId id="262"/>
            <p14:sldId id="268"/>
            <p14:sldId id="267"/>
            <p14:sldId id="273"/>
            <p14:sldId id="272"/>
            <p14:sldId id="276"/>
            <p14:sldId id="261"/>
            <p14:sldId id="277"/>
            <p14:sldId id="278"/>
            <p14:sldId id="286"/>
            <p14:sldId id="279"/>
            <p14:sldId id="280"/>
            <p14:sldId id="281"/>
            <p14:sldId id="282"/>
            <p14:sldId id="283"/>
            <p14:sldId id="287"/>
            <p14:sldId id="285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576467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студенческого спортивного клуба «Олимп»</a:t>
            </a:r>
          </a:p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 полугодие 2015-2016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Кубок области по футболу среди женских </a:t>
            </a:r>
            <a:r>
              <a:rPr lang="ru-RU" b="1" dirty="0" smtClean="0"/>
              <a:t>команд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59131"/>
            <a:ext cx="7273356" cy="484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1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7164" y="129307"/>
            <a:ext cx="6836296" cy="17944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Международный Форум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Здоровое поколение – богатство страны»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3"/>
            <a:ext cx="5004216" cy="333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5112568" cy="340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1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4292" y="191906"/>
            <a:ext cx="7452320" cy="14672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Легкоатлетический кросс, посвященный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71 годовщине Победы в Великой Отечественной войне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5552835" cy="370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4855"/>
            <a:ext cx="4824536" cy="321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Соревнования по теннису среди студентов СПО г. Кургана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1" y="1484784"/>
            <a:ext cx="3744416" cy="518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130"/>
            <a:ext cx="3572969" cy="504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614" y="220810"/>
            <a:ext cx="70545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Первенство Курганской области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армспорту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9" y="1844824"/>
            <a:ext cx="77724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8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мая – « Рекорд Победы»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470624" cy="410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8356"/>
            <a:ext cx="5044826" cy="378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10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соревнования по боулингу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6" y="1563835"/>
            <a:ext cx="7621321" cy="505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19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442" y="-282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29 мая – «Активный выходной»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64327" cy="550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7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«Палитра спортивных возможностей»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r="19909"/>
          <a:stretch/>
        </p:blipFill>
        <p:spPr>
          <a:xfrm>
            <a:off x="77715" y="1340768"/>
            <a:ext cx="3183917" cy="42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97" y="2636912"/>
            <a:ext cx="5724212" cy="381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34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081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Первенство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города по легкой атлетике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894560" cy="367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504"/>
            <a:ext cx="5112568" cy="383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5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ки\ОЛИМП\ССК\P407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0" y="476672"/>
            <a:ext cx="7885506" cy="59141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3835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«Зеленый марафон»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214340" cy="541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7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79695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2420"/>
            <a:ext cx="8329938" cy="554461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 – ГТО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" y="1700808"/>
            <a:ext cx="9058449" cy="48245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1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79695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7348346" cy="551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2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Женская сборная КПК по волейболу – 4 место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6" b="38719"/>
          <a:stretch/>
        </p:blipFill>
        <p:spPr>
          <a:xfrm>
            <a:off x="1475656" y="1412776"/>
            <a:ext cx="7056784" cy="527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78281"/>
            <a:ext cx="7452320" cy="1143000"/>
          </a:xfrm>
        </p:spPr>
        <p:txBody>
          <a:bodyPr/>
          <a:lstStyle/>
          <a:p>
            <a:pPr algn="ctr"/>
            <a:r>
              <a:rPr lang="ru-RU" b="1" dirty="0"/>
              <a:t>14 февраля </a:t>
            </a:r>
            <a:r>
              <a:rPr lang="ru-RU" b="1" dirty="0" smtClean="0"/>
              <a:t>– «Лыжня России»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7003099" cy="525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Соревнования по лыжным гонкам среди </a:t>
            </a:r>
            <a:r>
              <a:rPr lang="ru-RU" dirty="0" err="1" smtClean="0"/>
              <a:t>ССУЗов</a:t>
            </a:r>
            <a:r>
              <a:rPr lang="ru-RU" dirty="0" smtClean="0"/>
              <a:t> г. Кургана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9131"/>
            <a:ext cx="3705874" cy="494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94" y="1537426"/>
            <a:ext cx="3797153" cy="50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5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Областные  лыжные соревнования среди </a:t>
            </a:r>
            <a:r>
              <a:rPr lang="ru-RU" b="1" dirty="0" err="1"/>
              <a:t>ССУЗов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/>
          <a:stretch/>
        </p:blipFill>
        <p:spPr>
          <a:xfrm>
            <a:off x="1691680" y="1340768"/>
            <a:ext cx="6192688" cy="532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Первенство </a:t>
            </a:r>
            <a:r>
              <a:rPr lang="ru-RU" b="1" dirty="0"/>
              <a:t>колледжа по лыжным гонкам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5533" r="11548"/>
          <a:stretch/>
        </p:blipFill>
        <p:spPr>
          <a:xfrm>
            <a:off x="3635896" y="1484784"/>
            <a:ext cx="5364810" cy="482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/>
          <a:stretch/>
        </p:blipFill>
        <p:spPr>
          <a:xfrm>
            <a:off x="323528" y="2733546"/>
            <a:ext cx="4991070" cy="391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4039" y="86956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Первенство колледжа по настольному теннису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040" y="2459568"/>
            <a:ext cx="8640960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Юноши :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Комос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Роман гр.30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Руденко Евгений гр.30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Попков Антон гр.40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Девушки: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Велижанцева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Елена гр.30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Дзудцева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Светлана гр.15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Григорьева Татьяна гр.10</a:t>
            </a:r>
          </a:p>
        </p:txBody>
      </p:sp>
    </p:spTree>
    <p:extLst>
      <p:ext uri="{BB962C8B-B14F-4D97-AF65-F5344CB8AC3E}">
        <p14:creationId xmlns:p14="http://schemas.microsoft.com/office/powerpoint/2010/main" val="3940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16381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 марта  прошла торжественная линейка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8203"/>
            <a:ext cx="7597517" cy="506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801</TotalTime>
  <Words>157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Презентация PowerPoint</vt:lpstr>
      <vt:lpstr>Презентация PowerPoint</vt:lpstr>
      <vt:lpstr>Женская сборная КПК по волейболу – 4 место</vt:lpstr>
      <vt:lpstr>14 февраля – «Лыжня России»</vt:lpstr>
      <vt:lpstr>Соревнования по лыжным гонкам среди ССУЗов г. Кургана </vt:lpstr>
      <vt:lpstr>Областные  лыжные соревнования среди ССУЗов</vt:lpstr>
      <vt:lpstr>Первенство колледжа по лыжным гонкам</vt:lpstr>
      <vt:lpstr>Первенство колледжа по настольному теннису </vt:lpstr>
      <vt:lpstr>10 марта  прошла торжественная линейка</vt:lpstr>
      <vt:lpstr>Кубок области по футболу среди женских команд</vt:lpstr>
      <vt:lpstr>Международный Форум «Здоровое поколение – богатство страны»</vt:lpstr>
      <vt:lpstr>Легкоатлетический кросс, посвященный 71 годовщине Победы в Великой Отечественной войне</vt:lpstr>
      <vt:lpstr>Соревнования по теннису среди студентов СПО г. Кургана</vt:lpstr>
      <vt:lpstr>Первенство Курганской области по армспорту</vt:lpstr>
      <vt:lpstr>9 мая – « Рекорд Победы»</vt:lpstr>
      <vt:lpstr>Областные соревнования по боулингу</vt:lpstr>
      <vt:lpstr>29 мая – «Активный выходной»</vt:lpstr>
      <vt:lpstr>«Палитра спортивных возможностей»</vt:lpstr>
      <vt:lpstr>Первенство города по легкой атлетике </vt:lpstr>
      <vt:lpstr>«Зеленый марафон»</vt:lpstr>
      <vt:lpstr>Презентация PowerPoint</vt:lpstr>
      <vt:lpstr>2016 год – ГТО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Коленька</cp:lastModifiedBy>
  <cp:revision>53</cp:revision>
  <dcterms:created xsi:type="dcterms:W3CDTF">2015-10-20T13:48:58Z</dcterms:created>
  <dcterms:modified xsi:type="dcterms:W3CDTF">2016-11-06T18:19:23Z</dcterms:modified>
</cp:coreProperties>
</file>