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29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Педагогический отряд «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</a:rPr>
              <a:t>Ювентис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/>
          <a:lstStyle/>
          <a:p>
            <a:pPr algn="ctr"/>
            <a:r>
              <a:rPr lang="ru-RU" dirty="0" smtClean="0"/>
              <a:t>Поездка в лагерь</a:t>
            </a:r>
            <a:endParaRPr lang="ru-RU" dirty="0"/>
          </a:p>
        </p:txBody>
      </p:sp>
      <p:pic>
        <p:nvPicPr>
          <p:cNvPr id="6" name="Содержимое 5" descr="iJxjqCuRwZ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370" b="11852"/>
          <a:stretch>
            <a:fillRect/>
          </a:stretch>
        </p:blipFill>
        <p:spPr>
          <a:xfrm>
            <a:off x="323528" y="1628800"/>
            <a:ext cx="4351338" cy="3384376"/>
          </a:xfrm>
        </p:spPr>
      </p:pic>
      <p:pic>
        <p:nvPicPr>
          <p:cNvPr id="7" name="Рисунок 6" descr="CXlMX9MVBq4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4716016" y="35730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65126"/>
            <a:ext cx="7327726" cy="1325563"/>
          </a:xfrm>
        </p:spPr>
        <p:txBody>
          <a:bodyPr/>
          <a:lstStyle/>
          <a:p>
            <a:pPr algn="ctr"/>
            <a:r>
              <a:rPr lang="ru-RU" dirty="0" smtClean="0"/>
              <a:t> Совет </a:t>
            </a:r>
            <a:r>
              <a:rPr lang="ru-RU" dirty="0" smtClean="0"/>
              <a:t>Педагогических отрядов Курганской области.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4" descr="Ewuo6Xxsz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4005" y="1772816"/>
            <a:ext cx="7186427" cy="4761009"/>
          </a:xfrm>
        </p:spPr>
      </p:pic>
    </p:spTree>
    <p:extLst>
      <p:ext uri="{BB962C8B-B14F-4D97-AF65-F5344CB8AC3E}">
        <p14:creationId xmlns:p14="http://schemas.microsoft.com/office/powerpoint/2010/main" xmlns="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dirty="0" smtClean="0"/>
              <a:t>День студенческих отрядов</a:t>
            </a:r>
            <a:endParaRPr lang="ru-RU" dirty="0"/>
          </a:p>
        </p:txBody>
      </p:sp>
      <p:pic>
        <p:nvPicPr>
          <p:cNvPr id="6" name="Содержимое 5" descr="05QPFRRx7X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530744" cy="3019316"/>
          </a:xfrm>
        </p:spPr>
      </p:pic>
      <p:pic>
        <p:nvPicPr>
          <p:cNvPr id="7" name="Рисунок 6" descr="T74x3kjDF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463947" cy="297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xUPnVWsF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576840" cy="42619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5126"/>
            <a:ext cx="7543750" cy="1325563"/>
          </a:xfrm>
        </p:spPr>
        <p:txBody>
          <a:bodyPr/>
          <a:lstStyle/>
          <a:p>
            <a:pPr algn="ctr"/>
            <a:r>
              <a:rPr lang="ru-RU" dirty="0" smtClean="0"/>
              <a:t>Форум «Дети Зауралья – заботимся вместе»</a:t>
            </a:r>
            <a:endParaRPr lang="ru-RU" dirty="0"/>
          </a:p>
        </p:txBody>
      </p:sp>
      <p:pic>
        <p:nvPicPr>
          <p:cNvPr id="5" name="Содержимое 4" descr="mDlDlhhPl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886200" cy="2589788"/>
          </a:xfrm>
        </p:spPr>
      </p:pic>
      <p:pic>
        <p:nvPicPr>
          <p:cNvPr id="6" name="Рисунок 5" descr="sem2RvglQl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0894"/>
            <a:ext cx="4646500" cy="309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Совет Педагогических отрядов Курганской области.</a:t>
            </a:r>
            <a:endParaRPr lang="ru-RU" dirty="0"/>
          </a:p>
        </p:txBody>
      </p:sp>
      <p:pic>
        <p:nvPicPr>
          <p:cNvPr id="5" name="Содержимое 4" descr="Ewuo6Xxsz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128792" cy="4722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967686" cy="1325563"/>
          </a:xfrm>
        </p:spPr>
        <p:txBody>
          <a:bodyPr/>
          <a:lstStyle/>
          <a:p>
            <a:pPr algn="ctr"/>
            <a:r>
              <a:rPr lang="ru-RU" dirty="0" smtClean="0"/>
              <a:t>Открытие третьего трудового семестра </a:t>
            </a:r>
            <a:endParaRPr lang="ru-RU" dirty="0"/>
          </a:p>
        </p:txBody>
      </p:sp>
      <p:pic>
        <p:nvPicPr>
          <p:cNvPr id="6" name="Содержимое 5" descr="vuSDUx7d5k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96752"/>
            <a:ext cx="4722036" cy="3146794"/>
          </a:xfrm>
        </p:spPr>
      </p:pic>
      <p:pic>
        <p:nvPicPr>
          <p:cNvPr id="5" name="Содержимое 4" descr="U-lGm9Ez90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266" r="11500"/>
          <a:stretch>
            <a:fillRect/>
          </a:stretch>
        </p:blipFill>
        <p:spPr>
          <a:xfrm>
            <a:off x="0" y="3456980"/>
            <a:ext cx="5153473" cy="34010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8142"/>
            <a:ext cx="5383510" cy="5362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38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Поездка в лагерь</vt:lpstr>
      <vt:lpstr> Совет Педагогических отрядов Курганской области.</vt:lpstr>
      <vt:lpstr>        День студенческих отрядов</vt:lpstr>
      <vt:lpstr>Слайд 5</vt:lpstr>
      <vt:lpstr>Форум «Дети Зауралья – заботимся вместе»</vt:lpstr>
      <vt:lpstr>    Совет Педагогических отрядов Курганской области.</vt:lpstr>
      <vt:lpstr>Открытие третьего трудового семестра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Марина</cp:lastModifiedBy>
  <cp:revision>27</cp:revision>
  <dcterms:created xsi:type="dcterms:W3CDTF">2015-10-20T13:48:58Z</dcterms:created>
  <dcterms:modified xsi:type="dcterms:W3CDTF">2016-11-03T06:15:53Z</dcterms:modified>
</cp:coreProperties>
</file>