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1" r:id="rId5"/>
    <p:sldId id="264" r:id="rId6"/>
    <p:sldId id="266" r:id="rId7"/>
    <p:sldId id="260" r:id="rId8"/>
    <p:sldId id="265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94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5496264303966224E-2"/>
          <c:y val="0.11554385309479877"/>
          <c:w val="0.92833655056845532"/>
          <c:h val="0.765900300706113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мероприятий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rgbClr val="C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Лист1!$B$2:$B$4</c:f>
              <c:numCache>
                <c:formatCode>General</c:formatCode>
                <c:ptCount val="3"/>
                <c:pt idx="0">
                  <c:v>18</c:v>
                </c:pt>
                <c:pt idx="1">
                  <c:v>12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1790336"/>
        <c:axId val="38560320"/>
      </c:barChart>
      <c:catAx>
        <c:axId val="51790336"/>
        <c:scaling>
          <c:orientation val="minMax"/>
        </c:scaling>
        <c:delete val="0"/>
        <c:axPos val="b"/>
        <c:majorTickMark val="none"/>
        <c:minorTickMark val="none"/>
        <c:tickLblPos val="nextTo"/>
        <c:crossAx val="38560320"/>
        <c:crosses val="autoZero"/>
        <c:auto val="1"/>
        <c:lblAlgn val="ctr"/>
        <c:lblOffset val="100"/>
        <c:tickLblSkip val="1"/>
        <c:noMultiLvlLbl val="0"/>
      </c:catAx>
      <c:valAx>
        <c:axId val="385603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/>
            </a:pPr>
            <a:endParaRPr lang="ru-RU"/>
          </a:p>
        </c:txPr>
        <c:crossAx val="51790336"/>
        <c:crosses val="autoZero"/>
        <c:crossBetween val="between"/>
      </c:valAx>
      <c:spPr>
        <a:solidFill>
          <a:schemeClr val="lt1"/>
        </a:solidFill>
        <a:ln w="26425" cap="flat" cmpd="sng" algn="ctr">
          <a:solidFill>
            <a:schemeClr val="accent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Количество участников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Лист1!$A$2:$A$4</c:f>
              <c:numCache>
                <c:formatCode>General</c:formatCode>
                <c:ptCount val="3"/>
                <c:pt idx="0">
                  <c:v>245</c:v>
                </c:pt>
                <c:pt idx="1">
                  <c:v>27</c:v>
                </c:pt>
                <c:pt idx="2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1058176"/>
        <c:axId val="43030144"/>
      </c:barChart>
      <c:catAx>
        <c:axId val="51058176"/>
        <c:scaling>
          <c:orientation val="minMax"/>
        </c:scaling>
        <c:delete val="0"/>
        <c:axPos val="b"/>
        <c:majorTickMark val="none"/>
        <c:minorTickMark val="none"/>
        <c:tickLblPos val="nextTo"/>
        <c:crossAx val="43030144"/>
        <c:crosses val="autoZero"/>
        <c:auto val="1"/>
        <c:lblAlgn val="ctr"/>
        <c:lblOffset val="100"/>
        <c:tickLblSkip val="1"/>
        <c:noMultiLvlLbl val="0"/>
      </c:catAx>
      <c:valAx>
        <c:axId val="430301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/>
            </a:pPr>
            <a:endParaRPr lang="ru-RU"/>
          </a:p>
        </c:txPr>
        <c:crossAx val="51058176"/>
        <c:crosses val="autoZero"/>
        <c:crossBetween val="between"/>
      </c:valAx>
      <c:spPr>
        <a:solidFill>
          <a:schemeClr val="lt1"/>
        </a:solidFill>
        <a:ln w="26425" cap="flat" cmpd="sng" algn="ctr">
          <a:solidFill>
            <a:schemeClr val="accent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0.09167</cdr:x>
      <cdr:y>0.86682</cdr:y>
    </cdr:from>
    <cdr:to>
      <cdr:x>0.34167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2088" y="4218141"/>
          <a:ext cx="216024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/>
            <a:t>Предметные олимпиады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0.43333</cdr:x>
      <cdr:y>0.86682</cdr:y>
    </cdr:from>
    <cdr:to>
      <cdr:x>0.60897</cdr:x>
      <cdr:y>0.93803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744416" y="4218141"/>
          <a:ext cx="1517699" cy="3465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/>
            <a:t>Конкурсы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0.65</cdr:x>
      <cdr:y>0.86682</cdr:y>
    </cdr:from>
    <cdr:to>
      <cdr:x>1</cdr:x>
      <cdr:y>0.9852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616624" y="4218141"/>
          <a:ext cx="302433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/>
            <a:t>Научно-практические конференции</a:t>
          </a:r>
          <a:endParaRPr lang="ru-RU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0.125</cdr:x>
      <cdr:y>0.92709</cdr:y>
    </cdr:from>
    <cdr:to>
      <cdr:x>0.3128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0121" y="4406028"/>
          <a:ext cx="1622778" cy="346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Олимпиады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0.45378</cdr:x>
      <cdr:y>0.92709</cdr:y>
    </cdr:from>
    <cdr:to>
      <cdr:x>0.60833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921108" y="4406027"/>
          <a:ext cx="1335476" cy="3465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/>
            <a:t>Конкурсы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0.73333</cdr:x>
      <cdr:y>0.92601</cdr:y>
    </cdr:from>
    <cdr:to>
      <cdr:x>0.93755</cdr:x>
      <cdr:y>0.99892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336704" y="4400899"/>
          <a:ext cx="1764665" cy="3465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/>
            <a:t>Конференции</a:t>
          </a:r>
          <a:endParaRPr lang="ru-RU" sz="18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" y="1497716"/>
            <a:ext cx="1595830" cy="15424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3429000"/>
            <a:ext cx="7710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работы студенческого совета за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2015-2016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года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1945798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Студенческая конференция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857884" y="5715016"/>
            <a:ext cx="3043214" cy="594304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овет СНО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0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315" y="550442"/>
            <a:ext cx="6532093" cy="1143000"/>
          </a:xfrm>
        </p:spPr>
        <p:txBody>
          <a:bodyPr>
            <a:normAutofit fontScale="90000"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студентов колледжа в мероприятиях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5" y="188640"/>
            <a:ext cx="1595830" cy="1542499"/>
          </a:xfrm>
          <a:prstGeom prst="rect">
            <a:avLst/>
          </a:prstGeom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1221484"/>
              </p:ext>
            </p:extLst>
          </p:nvPr>
        </p:nvGraphicFramePr>
        <p:xfrm>
          <a:off x="251520" y="1731139"/>
          <a:ext cx="8640960" cy="486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457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315" y="550442"/>
            <a:ext cx="6532093" cy="1143000"/>
          </a:xfrm>
        </p:spPr>
        <p:txBody>
          <a:bodyPr>
            <a:normAutofit fontScale="90000"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студентов колледжа в мероприятиях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5" y="188640"/>
            <a:ext cx="1595830" cy="1542499"/>
          </a:xfrm>
          <a:prstGeom prst="rect">
            <a:avLst/>
          </a:prstGeom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852405"/>
              </p:ext>
            </p:extLst>
          </p:nvPr>
        </p:nvGraphicFramePr>
        <p:xfrm>
          <a:off x="251520" y="1844824"/>
          <a:ext cx="864096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7313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315" y="550442"/>
            <a:ext cx="6532093" cy="86233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5" y="188640"/>
            <a:ext cx="1595830" cy="15424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702397"/>
            <a:ext cx="8640960" cy="49384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1333" y="4880193"/>
            <a:ext cx="1478619" cy="30777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Екатеринбург</a:t>
            </a:r>
          </a:p>
        </p:txBody>
      </p:sp>
      <p:sp>
        <p:nvSpPr>
          <p:cNvPr id="8" name="Овал 7"/>
          <p:cNvSpPr/>
          <p:nvPr/>
        </p:nvSpPr>
        <p:spPr>
          <a:xfrm>
            <a:off x="2589325" y="508518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223628" y="5405507"/>
            <a:ext cx="1237623" cy="30777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Челябинск</a:t>
            </a:r>
          </a:p>
        </p:txBody>
      </p:sp>
      <p:sp>
        <p:nvSpPr>
          <p:cNvPr id="10" name="Овал 9"/>
          <p:cNvSpPr/>
          <p:nvPr/>
        </p:nvSpPr>
        <p:spPr>
          <a:xfrm>
            <a:off x="2389243" y="531020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331641" y="3560334"/>
            <a:ext cx="1656184" cy="30777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Санкт-Петербург</a:t>
            </a:r>
          </a:p>
        </p:txBody>
      </p:sp>
      <p:sp>
        <p:nvSpPr>
          <p:cNvPr id="12" name="Овал 11"/>
          <p:cNvSpPr/>
          <p:nvPr/>
        </p:nvSpPr>
        <p:spPr>
          <a:xfrm>
            <a:off x="1259632" y="377035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764799" y="5443949"/>
            <a:ext cx="871097" cy="30777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Курган</a:t>
            </a:r>
          </a:p>
        </p:txBody>
      </p:sp>
      <p:sp>
        <p:nvSpPr>
          <p:cNvPr id="14" name="Овал 13"/>
          <p:cNvSpPr/>
          <p:nvPr/>
        </p:nvSpPr>
        <p:spPr>
          <a:xfrm>
            <a:off x="2692791" y="536218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295637" y="4313314"/>
            <a:ext cx="828092" cy="30777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Москва</a:t>
            </a:r>
          </a:p>
        </p:txBody>
      </p:sp>
      <p:sp>
        <p:nvSpPr>
          <p:cNvPr id="16" name="Овал 15"/>
          <p:cNvSpPr/>
          <p:nvPr/>
        </p:nvSpPr>
        <p:spPr>
          <a:xfrm>
            <a:off x="1223628" y="450854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364089" y="5661248"/>
            <a:ext cx="1008112" cy="30777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Иркутск</a:t>
            </a:r>
          </a:p>
        </p:txBody>
      </p:sp>
      <p:sp>
        <p:nvSpPr>
          <p:cNvPr id="18" name="Овал 17"/>
          <p:cNvSpPr/>
          <p:nvPr/>
        </p:nvSpPr>
        <p:spPr>
          <a:xfrm>
            <a:off x="5292080" y="586623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25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315" y="550442"/>
            <a:ext cx="6532093" cy="86233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5" y="188640"/>
            <a:ext cx="1595830" cy="1542499"/>
          </a:xfrm>
          <a:prstGeom prst="rect">
            <a:avLst/>
          </a:prstGeom>
        </p:spPr>
      </p:pic>
      <p:pic>
        <p:nvPicPr>
          <p:cNvPr id="19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83911"/>
            <a:ext cx="2160240" cy="3093584"/>
          </a:xfr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331" y="1484784"/>
            <a:ext cx="1527629" cy="21602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784"/>
            <a:ext cx="1537700" cy="2160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564904"/>
            <a:ext cx="2160240" cy="30548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028" y="3933054"/>
            <a:ext cx="3561164" cy="267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9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315" y="550442"/>
            <a:ext cx="6532093" cy="86233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мероприятий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5" y="188640"/>
            <a:ext cx="1595830" cy="15424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" t="15061" r="1"/>
          <a:stretch/>
        </p:blipFill>
        <p:spPr>
          <a:xfrm>
            <a:off x="148821" y="2790421"/>
            <a:ext cx="4279163" cy="2838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" r="9111"/>
          <a:stretch/>
        </p:blipFill>
        <p:spPr>
          <a:xfrm>
            <a:off x="4533804" y="2780928"/>
            <a:ext cx="4502692" cy="2823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545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315" y="550442"/>
            <a:ext cx="6532093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Самые популярные предметные направления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5" y="188640"/>
            <a:ext cx="1595830" cy="15424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2420888"/>
            <a:ext cx="8064896" cy="2421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49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315" y="550442"/>
            <a:ext cx="6532093" cy="10063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активные участники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5" y="188640"/>
            <a:ext cx="1595830" cy="15424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2420888"/>
            <a:ext cx="80648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Бузмакова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 (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группа);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Нагаева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Мария (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группа);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Никонова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(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группа);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Осипова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Марина (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 группа);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Коркина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Карина (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 группа);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Постовалова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(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группа).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11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315" y="550442"/>
            <a:ext cx="6748117" cy="86233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Замечания и предложения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2348880"/>
            <a:ext cx="8136904" cy="40324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ru-RU" dirty="0" smtClean="0"/>
              <a:t>Считать работу совета СНО удовлетворительной;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ru-RU" dirty="0" smtClean="0"/>
              <a:t>Провести неделю науки </a:t>
            </a:r>
            <a:r>
              <a:rPr lang="ru-RU" dirty="0"/>
              <a:t>силами творческих </a:t>
            </a:r>
            <a:r>
              <a:rPr lang="ru-RU" dirty="0" smtClean="0"/>
              <a:t>групп;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ru-RU" dirty="0" smtClean="0"/>
              <a:t>Выбрать</a:t>
            </a:r>
            <a:r>
              <a:rPr lang="ru-RU" dirty="0"/>
              <a:t> </a:t>
            </a:r>
            <a:r>
              <a:rPr lang="ru-RU" dirty="0" smtClean="0"/>
              <a:t>на пост председателя </a:t>
            </a:r>
            <a:r>
              <a:rPr lang="ru-RU" dirty="0"/>
              <a:t>СНО – Постовалову Елену, 22 группа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5" y="188640"/>
            <a:ext cx="1595830" cy="154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7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429</TotalTime>
  <Words>125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Справедливость</vt:lpstr>
      <vt:lpstr>Презентация PowerPoint</vt:lpstr>
      <vt:lpstr>Участие студентов колледжа в мероприятиях </vt:lpstr>
      <vt:lpstr>Участие студентов колледжа в мероприятиях </vt:lpstr>
      <vt:lpstr>География мероприятий</vt:lpstr>
      <vt:lpstr>Достижения студентов</vt:lpstr>
      <vt:lpstr>Участники мероприятий</vt:lpstr>
      <vt:lpstr>Самые популярные предметные направления</vt:lpstr>
      <vt:lpstr>Наиболее активные участники</vt:lpstr>
      <vt:lpstr>Замечания и предложения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RePack by Diakov</cp:lastModifiedBy>
  <cp:revision>33</cp:revision>
  <dcterms:created xsi:type="dcterms:W3CDTF">2015-10-20T13:48:58Z</dcterms:created>
  <dcterms:modified xsi:type="dcterms:W3CDTF">2016-11-04T02:55:37Z</dcterms:modified>
</cp:coreProperties>
</file>